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1" r:id="rId15"/>
    <p:sldId id="272" r:id="rId16"/>
    <p:sldId id="273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kern="120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1358" y="721970"/>
        <a:ext cx="2379538" cy="1442145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kern="1200" dirty="0">
            <a:solidFill>
              <a:srgbClr val="C00000"/>
            </a:solidFill>
          </a:endParaRPr>
        </a:p>
      </dsp:txBody>
      <dsp:txXfrm rot="-5400000">
        <a:off x="3673098" y="721072"/>
        <a:ext cx="2379538" cy="1442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27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 smtClean="0"/>
              <a:t>…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38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22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99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549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87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079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985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06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7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65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71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87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31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32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54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5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11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E9E7-A9F0-4F79-82CB-29648C4C0B16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09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3568" y="2204864"/>
            <a:ext cx="7772400" cy="1779588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образовательного учреждения (ОП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в соответствии с ФОП)</a:t>
            </a:r>
            <a:endParaRPr lang="ru-RU" alt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1104410" y="333377"/>
            <a:ext cx="71542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образовательное учреждение</a:t>
            </a:r>
          </a:p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№7»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646545" y="6165850"/>
            <a:ext cx="20699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П.Полдневой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207868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50912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62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Условия реализации Программы 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5659438" y="3789365"/>
            <a:ext cx="3232150" cy="2179637"/>
            <a:chOff x="5660061" y="3789040"/>
            <a:chExt cx="3232219" cy="2179673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defTabSz="711200">
                <a:lnSpc>
                  <a:spcPct val="90000"/>
                </a:lnSpc>
                <a:defRPr/>
              </a:pPr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развивающая </a:t>
              </a:r>
              <a:r>
                <a:rPr lang="ru-RU" sz="1600" b="1" dirty="0" err="1">
                  <a:latin typeface="Arial" pitchFamily="34" charset="0"/>
                  <a:cs typeface="Arial" pitchFamily="34" charset="0"/>
                </a:rPr>
                <a:t>предметно-простран-ственная</a:t>
              </a:r>
              <a:r>
                <a:rPr lang="ru-RU" sz="1600" b="1" dirty="0">
                  <a:latin typeface="Arial" pitchFamily="34" charset="0"/>
                  <a:cs typeface="Arial" pitchFamily="34" charset="0"/>
                </a:rPr>
                <a:t> среда</a:t>
              </a:r>
            </a:p>
          </p:txBody>
        </p:sp>
        <p:pic>
          <p:nvPicPr>
            <p:cNvPr id="1026" name="Picture 2" descr="D:\ПРОСВЕЩЕНИЕ\Картинки разные\Детские_помещения\0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789040"/>
              <a:ext cx="1800000" cy="135596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5018088" y="1628777"/>
            <a:ext cx="2938462" cy="2239963"/>
            <a:chOff x="5018814" y="1628800"/>
            <a:chExt cx="2937362" cy="2240552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5693248" y="2003549"/>
              <a:ext cx="2094716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финансовые</a:t>
              </a:r>
            </a:p>
          </p:txBody>
        </p:sp>
        <p:pic>
          <p:nvPicPr>
            <p:cNvPr id="1028" name="Picture 4" descr="http://www.bolshoyvopros.ru/files/users/images/63/7f/637fdf6934b8d6902d9d87626df981f5.jpg"/>
            <p:cNvPicPr>
              <a:picLocks noChangeAspect="1" noChangeArrowheads="1"/>
            </p:cNvPicPr>
            <p:nvPr/>
          </p:nvPicPr>
          <p:blipFill>
            <a:blip r:embed="rId4" cstate="print"/>
            <a:srcRect l="2144" t="-150" r="4688" b="5731"/>
            <a:stretch>
              <a:fillRect/>
            </a:stretch>
          </p:blipFill>
          <p:spPr bwMode="auto">
            <a:xfrm>
              <a:off x="6156176" y="1628800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5" name="Группа 22"/>
          <p:cNvGrpSpPr>
            <a:grpSpLocks/>
          </p:cNvGrpSpPr>
          <p:nvPr/>
        </p:nvGrpSpPr>
        <p:grpSpPr bwMode="auto">
          <a:xfrm>
            <a:off x="3403600" y="981075"/>
            <a:ext cx="2095500" cy="2947988"/>
            <a:chOff x="3403959" y="980728"/>
            <a:chExt cx="2094999" cy="2948497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материально-технические</a:t>
              </a:r>
            </a:p>
          </p:txBody>
        </p:sp>
        <p:pic>
          <p:nvPicPr>
            <p:cNvPr id="1030" name="Picture 6" descr="http://img0.liveinternet.ru/images/attach/c/5/92/177/92177630_4565946_k_1_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3888" y="980728"/>
              <a:ext cx="1800000" cy="135000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827090" y="1700213"/>
            <a:ext cx="2382837" cy="2863850"/>
            <a:chOff x="827584" y="1700808"/>
            <a:chExt cx="2382818" cy="2862551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кадровые</a:t>
              </a:r>
            </a:p>
          </p:txBody>
        </p:sp>
        <p:pic>
          <p:nvPicPr>
            <p:cNvPr id="1032" name="Picture 8" descr="http://www.proza.ru/pics/2011/01/28/114.jpg"/>
            <p:cNvPicPr>
              <a:picLocks noChangeAspect="1" noChangeArrowheads="1"/>
            </p:cNvPicPr>
            <p:nvPr/>
          </p:nvPicPr>
          <p:blipFill>
            <a:blip r:embed="rId6" cstate="print"/>
            <a:srcRect l="3704" t="4167" r="26852" b="16658"/>
            <a:stretch>
              <a:fillRect/>
            </a:stretch>
          </p:blipFill>
          <p:spPr bwMode="auto">
            <a:xfrm>
              <a:off x="827584" y="1700808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7" name="Группа 21"/>
          <p:cNvGrpSpPr>
            <a:grpSpLocks/>
          </p:cNvGrpSpPr>
          <p:nvPr/>
        </p:nvGrpSpPr>
        <p:grpSpPr bwMode="auto">
          <a:xfrm>
            <a:off x="250827" y="3789365"/>
            <a:ext cx="3006725" cy="2179637"/>
            <a:chOff x="251520" y="3789040"/>
            <a:chExt cx="3005974" cy="2179673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640361" y="4292285"/>
              <a:ext cx="2094977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психолого-педагогические</a:t>
              </a:r>
            </a:p>
          </p:txBody>
        </p:sp>
        <p:pic>
          <p:nvPicPr>
            <p:cNvPr id="1033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7" cstate="print"/>
            <a:srcRect l="8001" t="5041" r="7990"/>
            <a:stretch>
              <a:fillRect/>
            </a:stretch>
          </p:blipFill>
          <p:spPr bwMode="auto">
            <a:xfrm>
              <a:off x="251520" y="3789040"/>
              <a:ext cx="1800000" cy="1356405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  <p:extLst>
      <p:ext uri="{BB962C8B-B14F-4D97-AF65-F5344CB8AC3E}">
        <p14:creationId xmlns:p14="http://schemas.microsoft.com/office/powerpoint/2010/main" val="2078896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ДОУ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0072" y="1161857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93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672" y="764704"/>
            <a:ext cx="6399684" cy="57606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6172" y="1556794"/>
            <a:ext cx="7407275" cy="439261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собрания, конференции, мастер-классы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ДОУ через </a:t>
            </a: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родительский комитет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стенды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создании развивающей среды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33918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0245" y="691481"/>
            <a:ext cx="713056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отражает интересы и запросы участников образовательных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отношений:</a:t>
            </a:r>
            <a:endParaRPr lang="ru-RU" sz="12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 (законных представителей) и значимых для ребенка взрослых;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236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162" y="219808"/>
            <a:ext cx="84318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первичного опыта деятельности и поведения в соответствии с традиционными ценностями, принятыми в обществе нормами и правилами  (п..29.2.1.1 ФОП ДО</a:t>
            </a: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731" y="3046988"/>
            <a:ext cx="8625254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3588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</a:t>
            </a:r>
            <a:r>
              <a:rPr lang="ru-RU" b="1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6429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3429000"/>
            <a:ext cx="5598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http://publication.pravo.gov.ru/Document/View/0001202212280044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70081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32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53" y="2564904"/>
            <a:ext cx="8353425" cy="304801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нормативными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документами и локальными нормативными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53" y="836714"/>
            <a:ext cx="8424863" cy="132397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</a:p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282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862" cy="530914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</p:txBody>
      </p:sp>
    </p:spTree>
    <p:extLst>
      <p:ext uri="{BB962C8B-B14F-4D97-AF65-F5344CB8AC3E}">
        <p14:creationId xmlns:p14="http://schemas.microsoft.com/office/powerpoint/2010/main" val="135679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7" y="1268413"/>
            <a:ext cx="8353425" cy="4862870"/>
          </a:xfrm>
          <a:prstGeom prst="rect">
            <a:avLst/>
          </a:prstGeom>
        </p:spPr>
        <p:txBody>
          <a:bodyPr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1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  <a:endParaRPr lang="ru-RU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6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46676872"/>
              </p:ext>
            </p:extLst>
          </p:nvPr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32403" y="1052736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24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17769" y="764706"/>
            <a:ext cx="8715375" cy="5200327"/>
          </a:xfrm>
        </p:spPr>
        <p:txBody>
          <a:bodyPr anchor="ctr"/>
          <a:lstStyle/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ФОП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7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2" name="object 5"/>
          <p:cNvSpPr>
            <a:spLocks/>
          </p:cNvSpPr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3" name="object 7"/>
          <p:cNvSpPr>
            <a:spLocks/>
          </p:cNvSpPr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4" name="object 8"/>
          <p:cNvSpPr>
            <a:spLocks/>
          </p:cNvSpPr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0140" y="1236663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примерный  режим и распорядок дня дошкольных групп,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работы. </a:t>
            </a:r>
          </a:p>
        </p:txBody>
      </p:sp>
      <p:sp>
        <p:nvSpPr>
          <p:cNvPr id="17418" name="object 7"/>
          <p:cNvSpPr>
            <a:spLocks/>
          </p:cNvSpPr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9" name="object 7"/>
          <p:cNvSpPr>
            <a:spLocks/>
          </p:cNvSpPr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84675" y="2855913"/>
            <a:ext cx="4459288" cy="120015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11413" y="4075115"/>
            <a:ext cx="6445250" cy="230822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обучающихся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7422" name="object 7"/>
          <p:cNvSpPr>
            <a:spLocks/>
          </p:cNvSpPr>
          <p:nvPr/>
        </p:nvSpPr>
        <p:spPr bwMode="auto">
          <a:xfrm rot="1687830">
            <a:off x="3633788" y="3848102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90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187626" y="1916834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  <a:endParaRPr lang="ru-RU" alt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val="77194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</TotalTime>
  <Words>1366</Words>
  <Application>Microsoft Office PowerPoint</Application>
  <PresentationFormat>Экран (4:3)</PresentationFormat>
  <Paragraphs>150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8" baseType="lpstr">
      <vt:lpstr>SimSun</vt:lpstr>
      <vt:lpstr>Arial</vt:lpstr>
      <vt:lpstr>Arial Unicode MS</vt:lpstr>
      <vt:lpstr>Calibri</vt:lpstr>
      <vt:lpstr>Century Gothic</vt:lpstr>
      <vt:lpstr>Mangal</vt:lpstr>
      <vt:lpstr>Symbol</vt:lpstr>
      <vt:lpstr>Times New Roman</vt:lpstr>
      <vt:lpstr>Wingdings</vt:lpstr>
      <vt:lpstr>Wingdings 3</vt:lpstr>
      <vt:lpstr>Легкий дым</vt:lpstr>
      <vt:lpstr>Краткая презентация  образовательной программы дошкольного образовательного учреждения (ОП ДО в соответствии с ФОП)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ОП ДО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Формы работы по взаимодействию с родителями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User</cp:lastModifiedBy>
  <cp:revision>10</cp:revision>
  <dcterms:created xsi:type="dcterms:W3CDTF">2023-08-02T09:43:03Z</dcterms:created>
  <dcterms:modified xsi:type="dcterms:W3CDTF">2024-12-06T02:26:16Z</dcterms:modified>
</cp:coreProperties>
</file>