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2" r:id="rId16"/>
    <p:sldId id="273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kern="12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 соответствии с ФОП)</a:t>
            </a:r>
            <a:endParaRPr lang="ru-RU" alt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104410" y="333377"/>
            <a:ext cx="71542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№7»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646545" y="6165850"/>
            <a:ext cx="20699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П.Полдневой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комитет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4801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документами и локальными нормативными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46676872"/>
              </p:ext>
            </p:extLst>
          </p:nvPr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</TotalTime>
  <Words>1366</Words>
  <Application>Microsoft Office PowerPoint</Application>
  <PresentationFormat>Экран (4:3)</PresentationFormat>
  <Paragraphs>150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SimSun</vt:lpstr>
      <vt:lpstr>Arial</vt:lpstr>
      <vt:lpstr>Arial Unicode MS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Краткая презентация  образовательной программы дошкольного образовательного учреждения (ОП ДО в соответствии с ФОП)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User</cp:lastModifiedBy>
  <cp:revision>10</cp:revision>
  <dcterms:created xsi:type="dcterms:W3CDTF">2023-08-02T09:43:03Z</dcterms:created>
  <dcterms:modified xsi:type="dcterms:W3CDTF">2024-12-06T02:26:16Z</dcterms:modified>
</cp:coreProperties>
</file>